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3" r:id="rId1"/>
  </p:sldMasterIdLst>
  <p:notesMasterIdLst>
    <p:notesMasterId r:id="rId10"/>
  </p:notesMasterIdLst>
  <p:sldIdLst>
    <p:sldId id="256" r:id="rId2"/>
    <p:sldId id="257" r:id="rId3"/>
    <p:sldId id="258" r:id="rId4"/>
    <p:sldId id="263" r:id="rId5"/>
    <p:sldId id="260" r:id="rId6"/>
    <p:sldId id="266" r:id="rId7"/>
    <p:sldId id="264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16C4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651FC6-3F88-BF47-AB09-C6FD8AF64E38}" type="doc">
      <dgm:prSet loTypeId="urn:microsoft.com/office/officeart/2005/8/layout/radial6" loCatId="cycle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514204F-17F8-2642-A538-6615E6625368}">
      <dgm:prSet phldrT="[Text]"/>
      <dgm:spPr/>
      <dgm:t>
        <a:bodyPr/>
        <a:lstStyle/>
        <a:p>
          <a:r>
            <a:rPr lang="en-US" b="1" dirty="0" smtClean="0"/>
            <a:t>Triangulation</a:t>
          </a:r>
          <a:endParaRPr lang="en-US" b="1" dirty="0"/>
        </a:p>
      </dgm:t>
    </dgm:pt>
    <dgm:pt modelId="{B0FAFEDE-7ADD-004F-BF26-BF41D47FD53E}" type="parTrans" cxnId="{1AD15F81-A088-5543-A129-E91E5815902F}">
      <dgm:prSet/>
      <dgm:spPr/>
      <dgm:t>
        <a:bodyPr/>
        <a:lstStyle/>
        <a:p>
          <a:endParaRPr lang="en-US" b="1"/>
        </a:p>
      </dgm:t>
    </dgm:pt>
    <dgm:pt modelId="{32AF6AB0-17A0-754E-89D5-F6F100205986}" type="sibTrans" cxnId="{1AD15F81-A088-5543-A129-E91E5815902F}">
      <dgm:prSet/>
      <dgm:spPr/>
      <dgm:t>
        <a:bodyPr/>
        <a:lstStyle/>
        <a:p>
          <a:endParaRPr lang="en-US" b="1"/>
        </a:p>
      </dgm:t>
    </dgm:pt>
    <dgm:pt modelId="{B96B79D5-BD57-AF49-A61E-0408C089D7D9}">
      <dgm:prSet phldrT="[Text]"/>
      <dgm:spPr/>
      <dgm:t>
        <a:bodyPr/>
        <a:lstStyle/>
        <a:p>
          <a:r>
            <a:rPr lang="en-US" b="1" dirty="0" smtClean="0"/>
            <a:t>Naturalistic Observation</a:t>
          </a:r>
          <a:endParaRPr lang="en-US" b="1" dirty="0"/>
        </a:p>
      </dgm:t>
    </dgm:pt>
    <dgm:pt modelId="{CB839794-8C3B-9D4D-AF65-F66496E27BC5}" type="parTrans" cxnId="{66A76F99-F7CB-6F4A-9214-47B032F8F3C7}">
      <dgm:prSet/>
      <dgm:spPr/>
      <dgm:t>
        <a:bodyPr/>
        <a:lstStyle/>
        <a:p>
          <a:endParaRPr lang="en-US" b="1"/>
        </a:p>
      </dgm:t>
    </dgm:pt>
    <dgm:pt modelId="{C4DFAD62-F7E2-A342-A349-CF5FA385B71E}" type="sibTrans" cxnId="{66A76F99-F7CB-6F4A-9214-47B032F8F3C7}">
      <dgm:prSet/>
      <dgm:spPr/>
      <dgm:t>
        <a:bodyPr/>
        <a:lstStyle/>
        <a:p>
          <a:endParaRPr lang="en-US" b="1"/>
        </a:p>
      </dgm:t>
    </dgm:pt>
    <dgm:pt modelId="{6237EE30-AB6D-6B46-9FF9-6B6F8F5BE1D7}">
      <dgm:prSet phldrT="[Text]"/>
      <dgm:spPr/>
      <dgm:t>
        <a:bodyPr/>
        <a:lstStyle/>
        <a:p>
          <a:r>
            <a:rPr lang="en-US" b="1" dirty="0" smtClean="0"/>
            <a:t>Open Ended Interviews</a:t>
          </a:r>
          <a:endParaRPr lang="en-US" b="1" dirty="0"/>
        </a:p>
      </dgm:t>
    </dgm:pt>
    <dgm:pt modelId="{BA3EF617-5F7D-2140-A108-3B63434088EF}" type="parTrans" cxnId="{3FCFC5C6-90EE-4241-A516-DC20C17B0F59}">
      <dgm:prSet/>
      <dgm:spPr/>
      <dgm:t>
        <a:bodyPr/>
        <a:lstStyle/>
        <a:p>
          <a:endParaRPr lang="en-US" b="1"/>
        </a:p>
      </dgm:t>
    </dgm:pt>
    <dgm:pt modelId="{E870D2ED-3905-854E-8C39-3FE5FDA126FF}" type="sibTrans" cxnId="{3FCFC5C6-90EE-4241-A516-DC20C17B0F59}">
      <dgm:prSet/>
      <dgm:spPr/>
      <dgm:t>
        <a:bodyPr/>
        <a:lstStyle/>
        <a:p>
          <a:endParaRPr lang="en-US" b="1"/>
        </a:p>
      </dgm:t>
    </dgm:pt>
    <dgm:pt modelId="{6052BF71-A688-464C-9871-2E0E3AAA2249}">
      <dgm:prSet phldrT="[Text]"/>
      <dgm:spPr/>
      <dgm:t>
        <a:bodyPr/>
        <a:lstStyle/>
        <a:p>
          <a:r>
            <a:rPr lang="en-US" b="1" dirty="0" smtClean="0"/>
            <a:t>Field Notes</a:t>
          </a:r>
          <a:endParaRPr lang="en-US" b="1" dirty="0"/>
        </a:p>
      </dgm:t>
    </dgm:pt>
    <dgm:pt modelId="{CE806C83-848E-4A46-8ADA-16703DFF6155}" type="parTrans" cxnId="{736AE80B-FEA2-B64A-AE68-F605C91D40D0}">
      <dgm:prSet/>
      <dgm:spPr/>
      <dgm:t>
        <a:bodyPr/>
        <a:lstStyle/>
        <a:p>
          <a:endParaRPr lang="en-US" b="1"/>
        </a:p>
      </dgm:t>
    </dgm:pt>
    <dgm:pt modelId="{D3C37053-2EE0-C843-BA09-F9B1947D8179}" type="sibTrans" cxnId="{736AE80B-FEA2-B64A-AE68-F605C91D40D0}">
      <dgm:prSet/>
      <dgm:spPr/>
      <dgm:t>
        <a:bodyPr/>
        <a:lstStyle/>
        <a:p>
          <a:endParaRPr lang="en-US" b="1"/>
        </a:p>
      </dgm:t>
    </dgm:pt>
    <dgm:pt modelId="{B54CED27-AB97-E74A-9A07-39DC0ABDF16B}">
      <dgm:prSet phldrT="[Text]"/>
      <dgm:spPr/>
      <dgm:t>
        <a:bodyPr/>
        <a:lstStyle/>
        <a:p>
          <a:r>
            <a:rPr lang="en-US" b="1" dirty="0" smtClean="0"/>
            <a:t>Documents or Photographs</a:t>
          </a:r>
          <a:endParaRPr lang="en-US" b="1" dirty="0"/>
        </a:p>
      </dgm:t>
    </dgm:pt>
    <dgm:pt modelId="{9BE1C4B7-CBB0-5045-8F30-07AC578CBD72}" type="parTrans" cxnId="{C338592B-E4FD-0841-884F-6C7AC644EB92}">
      <dgm:prSet/>
      <dgm:spPr/>
      <dgm:t>
        <a:bodyPr/>
        <a:lstStyle/>
        <a:p>
          <a:endParaRPr lang="en-US" b="1"/>
        </a:p>
      </dgm:t>
    </dgm:pt>
    <dgm:pt modelId="{F1D83143-B9E6-924F-A294-D1F9C425B8D3}" type="sibTrans" cxnId="{C338592B-E4FD-0841-884F-6C7AC644EB92}">
      <dgm:prSet/>
      <dgm:spPr/>
      <dgm:t>
        <a:bodyPr/>
        <a:lstStyle/>
        <a:p>
          <a:endParaRPr lang="en-US" b="1"/>
        </a:p>
      </dgm:t>
    </dgm:pt>
    <dgm:pt modelId="{1BF805B4-7D4D-2047-ADCB-58B93CC967E1}">
      <dgm:prSet phldrT="[Text]"/>
      <dgm:spPr/>
      <dgm:t>
        <a:bodyPr/>
        <a:lstStyle/>
        <a:p>
          <a:r>
            <a:rPr lang="en-US" b="1" dirty="0" smtClean="0"/>
            <a:t>Statistics</a:t>
          </a:r>
          <a:endParaRPr lang="en-US" b="1" dirty="0"/>
        </a:p>
      </dgm:t>
    </dgm:pt>
    <dgm:pt modelId="{B97277C1-A7A2-5B42-9BCB-6C9EAC1F6F16}" type="parTrans" cxnId="{FD1B5C3B-E32F-6C4A-9913-8E775F411EFF}">
      <dgm:prSet/>
      <dgm:spPr/>
      <dgm:t>
        <a:bodyPr/>
        <a:lstStyle/>
        <a:p>
          <a:endParaRPr lang="en-US" b="1"/>
        </a:p>
      </dgm:t>
    </dgm:pt>
    <dgm:pt modelId="{113CF37B-1E92-4B49-AB3A-33529177812C}" type="sibTrans" cxnId="{FD1B5C3B-E32F-6C4A-9913-8E775F411EFF}">
      <dgm:prSet/>
      <dgm:spPr/>
      <dgm:t>
        <a:bodyPr/>
        <a:lstStyle/>
        <a:p>
          <a:endParaRPr lang="en-US" b="1"/>
        </a:p>
      </dgm:t>
    </dgm:pt>
    <dgm:pt modelId="{C1D486EB-14F0-8247-98C7-D5C4CFB9975B}" type="pres">
      <dgm:prSet presAssocID="{D7651FC6-3F88-BF47-AB09-C6FD8AF64E38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951B8C6-1E8C-1D4F-898C-7CA0876967C8}" type="pres">
      <dgm:prSet presAssocID="{B514204F-17F8-2642-A538-6615E6625368}" presName="centerShape" presStyleLbl="node0" presStyleIdx="0" presStyleCnt="1"/>
      <dgm:spPr/>
    </dgm:pt>
    <dgm:pt modelId="{8A5FC40B-34CE-E34B-B15D-1D214C057D54}" type="pres">
      <dgm:prSet presAssocID="{B96B79D5-BD57-AF49-A61E-0408C089D7D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04AC90-CEF8-1A4F-AB6F-EEB4D3502EFA}" type="pres">
      <dgm:prSet presAssocID="{B96B79D5-BD57-AF49-A61E-0408C089D7D9}" presName="dummy" presStyleCnt="0"/>
      <dgm:spPr/>
    </dgm:pt>
    <dgm:pt modelId="{193AE058-029B-6444-9535-3577C72018ED}" type="pres">
      <dgm:prSet presAssocID="{C4DFAD62-F7E2-A342-A349-CF5FA385B71E}" presName="sibTrans" presStyleLbl="sibTrans2D1" presStyleIdx="0" presStyleCnt="5"/>
      <dgm:spPr/>
    </dgm:pt>
    <dgm:pt modelId="{5FD654B1-024C-7540-B0BD-4D1C06AC6B2A}" type="pres">
      <dgm:prSet presAssocID="{6237EE30-AB6D-6B46-9FF9-6B6F8F5BE1D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01E646-8BAB-4441-883A-1519E320CA67}" type="pres">
      <dgm:prSet presAssocID="{6237EE30-AB6D-6B46-9FF9-6B6F8F5BE1D7}" presName="dummy" presStyleCnt="0"/>
      <dgm:spPr/>
    </dgm:pt>
    <dgm:pt modelId="{BC555022-CD24-2141-B16F-09898ACA8855}" type="pres">
      <dgm:prSet presAssocID="{E870D2ED-3905-854E-8C39-3FE5FDA126FF}" presName="sibTrans" presStyleLbl="sibTrans2D1" presStyleIdx="1" presStyleCnt="5"/>
      <dgm:spPr/>
    </dgm:pt>
    <dgm:pt modelId="{2B0AAAFD-21D4-1747-98B0-17C465E23FFC}" type="pres">
      <dgm:prSet presAssocID="{6052BF71-A688-464C-9871-2E0E3AAA2249}" presName="node" presStyleLbl="node1" presStyleIdx="2" presStyleCnt="5">
        <dgm:presLayoutVars>
          <dgm:bulletEnabled val="1"/>
        </dgm:presLayoutVars>
      </dgm:prSet>
      <dgm:spPr/>
    </dgm:pt>
    <dgm:pt modelId="{0934369A-0BD3-E84E-8BF7-878C2DB081A4}" type="pres">
      <dgm:prSet presAssocID="{6052BF71-A688-464C-9871-2E0E3AAA2249}" presName="dummy" presStyleCnt="0"/>
      <dgm:spPr/>
    </dgm:pt>
    <dgm:pt modelId="{68181755-4239-0046-B648-A2F8924F0D9D}" type="pres">
      <dgm:prSet presAssocID="{D3C37053-2EE0-C843-BA09-F9B1947D8179}" presName="sibTrans" presStyleLbl="sibTrans2D1" presStyleIdx="2" presStyleCnt="5"/>
      <dgm:spPr/>
    </dgm:pt>
    <dgm:pt modelId="{2184AD47-F645-8541-A3BE-7F7F7FD81C7D}" type="pres">
      <dgm:prSet presAssocID="{B54CED27-AB97-E74A-9A07-39DC0ABDF16B}" presName="node" presStyleLbl="node1" presStyleIdx="3" presStyleCnt="5">
        <dgm:presLayoutVars>
          <dgm:bulletEnabled val="1"/>
        </dgm:presLayoutVars>
      </dgm:prSet>
      <dgm:spPr/>
    </dgm:pt>
    <dgm:pt modelId="{CDC29FAE-DC67-C640-94AF-439EE08BD213}" type="pres">
      <dgm:prSet presAssocID="{B54CED27-AB97-E74A-9A07-39DC0ABDF16B}" presName="dummy" presStyleCnt="0"/>
      <dgm:spPr/>
    </dgm:pt>
    <dgm:pt modelId="{DCC30E41-A482-7341-B268-F2E896597D99}" type="pres">
      <dgm:prSet presAssocID="{F1D83143-B9E6-924F-A294-D1F9C425B8D3}" presName="sibTrans" presStyleLbl="sibTrans2D1" presStyleIdx="3" presStyleCnt="5"/>
      <dgm:spPr/>
    </dgm:pt>
    <dgm:pt modelId="{49DCBCB8-533B-C543-B037-BB12CBE7BA15}" type="pres">
      <dgm:prSet presAssocID="{1BF805B4-7D4D-2047-ADCB-58B93CC967E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CDBD89-ACD0-B040-BB7F-5D1194F3F07E}" type="pres">
      <dgm:prSet presAssocID="{1BF805B4-7D4D-2047-ADCB-58B93CC967E1}" presName="dummy" presStyleCnt="0"/>
      <dgm:spPr/>
    </dgm:pt>
    <dgm:pt modelId="{8149C9D2-66CA-E548-B2D3-5BF27561103E}" type="pres">
      <dgm:prSet presAssocID="{113CF37B-1E92-4B49-AB3A-33529177812C}" presName="sibTrans" presStyleLbl="sibTrans2D1" presStyleIdx="4" presStyleCnt="5"/>
      <dgm:spPr/>
    </dgm:pt>
  </dgm:ptLst>
  <dgm:cxnLst>
    <dgm:cxn modelId="{80A7042B-E497-0143-85BA-F74198FF5F32}" type="presOf" srcId="{B54CED27-AB97-E74A-9A07-39DC0ABDF16B}" destId="{2184AD47-F645-8541-A3BE-7F7F7FD81C7D}" srcOrd="0" destOrd="0" presId="urn:microsoft.com/office/officeart/2005/8/layout/radial6"/>
    <dgm:cxn modelId="{736AE80B-FEA2-B64A-AE68-F605C91D40D0}" srcId="{B514204F-17F8-2642-A538-6615E6625368}" destId="{6052BF71-A688-464C-9871-2E0E3AAA2249}" srcOrd="2" destOrd="0" parTransId="{CE806C83-848E-4A46-8ADA-16703DFF6155}" sibTransId="{D3C37053-2EE0-C843-BA09-F9B1947D8179}"/>
    <dgm:cxn modelId="{1AD15F81-A088-5543-A129-E91E5815902F}" srcId="{D7651FC6-3F88-BF47-AB09-C6FD8AF64E38}" destId="{B514204F-17F8-2642-A538-6615E6625368}" srcOrd="0" destOrd="0" parTransId="{B0FAFEDE-7ADD-004F-BF26-BF41D47FD53E}" sibTransId="{32AF6AB0-17A0-754E-89D5-F6F100205986}"/>
    <dgm:cxn modelId="{307087C6-07C3-7948-9D48-5F25CEF50A38}" type="presOf" srcId="{6237EE30-AB6D-6B46-9FF9-6B6F8F5BE1D7}" destId="{5FD654B1-024C-7540-B0BD-4D1C06AC6B2A}" srcOrd="0" destOrd="0" presId="urn:microsoft.com/office/officeart/2005/8/layout/radial6"/>
    <dgm:cxn modelId="{79F53177-F5BC-FC4F-90ED-888C21C996CB}" type="presOf" srcId="{D7651FC6-3F88-BF47-AB09-C6FD8AF64E38}" destId="{C1D486EB-14F0-8247-98C7-D5C4CFB9975B}" srcOrd="0" destOrd="0" presId="urn:microsoft.com/office/officeart/2005/8/layout/radial6"/>
    <dgm:cxn modelId="{A42B9554-55A7-9D47-B9AF-B3F0D7CB2C52}" type="presOf" srcId="{E870D2ED-3905-854E-8C39-3FE5FDA126FF}" destId="{BC555022-CD24-2141-B16F-09898ACA8855}" srcOrd="0" destOrd="0" presId="urn:microsoft.com/office/officeart/2005/8/layout/radial6"/>
    <dgm:cxn modelId="{39FF27E8-4442-4249-97BC-458BE2C50A38}" type="presOf" srcId="{F1D83143-B9E6-924F-A294-D1F9C425B8D3}" destId="{DCC30E41-A482-7341-B268-F2E896597D99}" srcOrd="0" destOrd="0" presId="urn:microsoft.com/office/officeart/2005/8/layout/radial6"/>
    <dgm:cxn modelId="{66A76F99-F7CB-6F4A-9214-47B032F8F3C7}" srcId="{B514204F-17F8-2642-A538-6615E6625368}" destId="{B96B79D5-BD57-AF49-A61E-0408C089D7D9}" srcOrd="0" destOrd="0" parTransId="{CB839794-8C3B-9D4D-AF65-F66496E27BC5}" sibTransId="{C4DFAD62-F7E2-A342-A349-CF5FA385B71E}"/>
    <dgm:cxn modelId="{454233E6-EF41-6C47-B82A-AC7DE4E4AFFD}" type="presOf" srcId="{B96B79D5-BD57-AF49-A61E-0408C089D7D9}" destId="{8A5FC40B-34CE-E34B-B15D-1D214C057D54}" srcOrd="0" destOrd="0" presId="urn:microsoft.com/office/officeart/2005/8/layout/radial6"/>
    <dgm:cxn modelId="{CA10BF0F-C76F-4941-913E-AF06011F017E}" type="presOf" srcId="{C4DFAD62-F7E2-A342-A349-CF5FA385B71E}" destId="{193AE058-029B-6444-9535-3577C72018ED}" srcOrd="0" destOrd="0" presId="urn:microsoft.com/office/officeart/2005/8/layout/radial6"/>
    <dgm:cxn modelId="{C87538F8-B9A2-B740-AEC7-BEBEBB50BE9B}" type="presOf" srcId="{6052BF71-A688-464C-9871-2E0E3AAA2249}" destId="{2B0AAAFD-21D4-1747-98B0-17C465E23FFC}" srcOrd="0" destOrd="0" presId="urn:microsoft.com/office/officeart/2005/8/layout/radial6"/>
    <dgm:cxn modelId="{5C1E922F-F5EC-5C47-92E7-ED1CACDB9F04}" type="presOf" srcId="{1BF805B4-7D4D-2047-ADCB-58B93CC967E1}" destId="{49DCBCB8-533B-C543-B037-BB12CBE7BA15}" srcOrd="0" destOrd="0" presId="urn:microsoft.com/office/officeart/2005/8/layout/radial6"/>
    <dgm:cxn modelId="{3FCFC5C6-90EE-4241-A516-DC20C17B0F59}" srcId="{B514204F-17F8-2642-A538-6615E6625368}" destId="{6237EE30-AB6D-6B46-9FF9-6B6F8F5BE1D7}" srcOrd="1" destOrd="0" parTransId="{BA3EF617-5F7D-2140-A108-3B63434088EF}" sibTransId="{E870D2ED-3905-854E-8C39-3FE5FDA126FF}"/>
    <dgm:cxn modelId="{EE87994D-ABB3-AC46-A963-8D6A8003FEC9}" type="presOf" srcId="{D3C37053-2EE0-C843-BA09-F9B1947D8179}" destId="{68181755-4239-0046-B648-A2F8924F0D9D}" srcOrd="0" destOrd="0" presId="urn:microsoft.com/office/officeart/2005/8/layout/radial6"/>
    <dgm:cxn modelId="{368335E4-1307-414D-ADA3-45DC1290FB9D}" type="presOf" srcId="{B514204F-17F8-2642-A538-6615E6625368}" destId="{D951B8C6-1E8C-1D4F-898C-7CA0876967C8}" srcOrd="0" destOrd="0" presId="urn:microsoft.com/office/officeart/2005/8/layout/radial6"/>
    <dgm:cxn modelId="{C338592B-E4FD-0841-884F-6C7AC644EB92}" srcId="{B514204F-17F8-2642-A538-6615E6625368}" destId="{B54CED27-AB97-E74A-9A07-39DC0ABDF16B}" srcOrd="3" destOrd="0" parTransId="{9BE1C4B7-CBB0-5045-8F30-07AC578CBD72}" sibTransId="{F1D83143-B9E6-924F-A294-D1F9C425B8D3}"/>
    <dgm:cxn modelId="{FD1B5C3B-E32F-6C4A-9913-8E775F411EFF}" srcId="{B514204F-17F8-2642-A538-6615E6625368}" destId="{1BF805B4-7D4D-2047-ADCB-58B93CC967E1}" srcOrd="4" destOrd="0" parTransId="{B97277C1-A7A2-5B42-9BCB-6C9EAC1F6F16}" sibTransId="{113CF37B-1E92-4B49-AB3A-33529177812C}"/>
    <dgm:cxn modelId="{2BDC3176-58C0-5543-94B6-9FA9D33CC269}" type="presOf" srcId="{113CF37B-1E92-4B49-AB3A-33529177812C}" destId="{8149C9D2-66CA-E548-B2D3-5BF27561103E}" srcOrd="0" destOrd="0" presId="urn:microsoft.com/office/officeart/2005/8/layout/radial6"/>
    <dgm:cxn modelId="{4BB1BF45-FBC3-1C40-86BB-D734467F02BD}" type="presParOf" srcId="{C1D486EB-14F0-8247-98C7-D5C4CFB9975B}" destId="{D951B8C6-1E8C-1D4F-898C-7CA0876967C8}" srcOrd="0" destOrd="0" presId="urn:microsoft.com/office/officeart/2005/8/layout/radial6"/>
    <dgm:cxn modelId="{B75830F9-8F51-1A45-A16E-1DE45802812C}" type="presParOf" srcId="{C1D486EB-14F0-8247-98C7-D5C4CFB9975B}" destId="{8A5FC40B-34CE-E34B-B15D-1D214C057D54}" srcOrd="1" destOrd="0" presId="urn:microsoft.com/office/officeart/2005/8/layout/radial6"/>
    <dgm:cxn modelId="{BE1D6B3B-DC8F-2649-B5B8-5F46C068DB3C}" type="presParOf" srcId="{C1D486EB-14F0-8247-98C7-D5C4CFB9975B}" destId="{1904AC90-CEF8-1A4F-AB6F-EEB4D3502EFA}" srcOrd="2" destOrd="0" presId="urn:microsoft.com/office/officeart/2005/8/layout/radial6"/>
    <dgm:cxn modelId="{1FBCDF7D-C2A9-2E44-9478-EAA68E38240C}" type="presParOf" srcId="{C1D486EB-14F0-8247-98C7-D5C4CFB9975B}" destId="{193AE058-029B-6444-9535-3577C72018ED}" srcOrd="3" destOrd="0" presId="urn:microsoft.com/office/officeart/2005/8/layout/radial6"/>
    <dgm:cxn modelId="{0D8A598E-85D1-7C49-816C-F4A2E291569C}" type="presParOf" srcId="{C1D486EB-14F0-8247-98C7-D5C4CFB9975B}" destId="{5FD654B1-024C-7540-B0BD-4D1C06AC6B2A}" srcOrd="4" destOrd="0" presId="urn:microsoft.com/office/officeart/2005/8/layout/radial6"/>
    <dgm:cxn modelId="{12886CC7-5877-1148-9318-AB7322B13C3C}" type="presParOf" srcId="{C1D486EB-14F0-8247-98C7-D5C4CFB9975B}" destId="{8301E646-8BAB-4441-883A-1519E320CA67}" srcOrd="5" destOrd="0" presId="urn:microsoft.com/office/officeart/2005/8/layout/radial6"/>
    <dgm:cxn modelId="{D20C6D90-520E-1341-89DB-538F6B367BCC}" type="presParOf" srcId="{C1D486EB-14F0-8247-98C7-D5C4CFB9975B}" destId="{BC555022-CD24-2141-B16F-09898ACA8855}" srcOrd="6" destOrd="0" presId="urn:microsoft.com/office/officeart/2005/8/layout/radial6"/>
    <dgm:cxn modelId="{6D13A265-790B-7E4C-A613-1721705A7B99}" type="presParOf" srcId="{C1D486EB-14F0-8247-98C7-D5C4CFB9975B}" destId="{2B0AAAFD-21D4-1747-98B0-17C465E23FFC}" srcOrd="7" destOrd="0" presId="urn:microsoft.com/office/officeart/2005/8/layout/radial6"/>
    <dgm:cxn modelId="{83788D0E-15FB-CA46-8D91-489A60FC6CAB}" type="presParOf" srcId="{C1D486EB-14F0-8247-98C7-D5C4CFB9975B}" destId="{0934369A-0BD3-E84E-8BF7-878C2DB081A4}" srcOrd="8" destOrd="0" presId="urn:microsoft.com/office/officeart/2005/8/layout/radial6"/>
    <dgm:cxn modelId="{407E34B4-A248-F948-BF70-07236C0931A7}" type="presParOf" srcId="{C1D486EB-14F0-8247-98C7-D5C4CFB9975B}" destId="{68181755-4239-0046-B648-A2F8924F0D9D}" srcOrd="9" destOrd="0" presId="urn:microsoft.com/office/officeart/2005/8/layout/radial6"/>
    <dgm:cxn modelId="{2D05EC5B-B1CF-B74A-9CC6-77DD02348347}" type="presParOf" srcId="{C1D486EB-14F0-8247-98C7-D5C4CFB9975B}" destId="{2184AD47-F645-8541-A3BE-7F7F7FD81C7D}" srcOrd="10" destOrd="0" presId="urn:microsoft.com/office/officeart/2005/8/layout/radial6"/>
    <dgm:cxn modelId="{3CADDEEC-4885-7944-AA96-8B268E1B9310}" type="presParOf" srcId="{C1D486EB-14F0-8247-98C7-D5C4CFB9975B}" destId="{CDC29FAE-DC67-C640-94AF-439EE08BD213}" srcOrd="11" destOrd="0" presId="urn:microsoft.com/office/officeart/2005/8/layout/radial6"/>
    <dgm:cxn modelId="{380C269A-380D-1E43-95BF-9000BD984C75}" type="presParOf" srcId="{C1D486EB-14F0-8247-98C7-D5C4CFB9975B}" destId="{DCC30E41-A482-7341-B268-F2E896597D99}" srcOrd="12" destOrd="0" presId="urn:microsoft.com/office/officeart/2005/8/layout/radial6"/>
    <dgm:cxn modelId="{B92730C7-2889-2B4A-AB0C-5C80242DF9E3}" type="presParOf" srcId="{C1D486EB-14F0-8247-98C7-D5C4CFB9975B}" destId="{49DCBCB8-533B-C543-B037-BB12CBE7BA15}" srcOrd="13" destOrd="0" presId="urn:microsoft.com/office/officeart/2005/8/layout/radial6"/>
    <dgm:cxn modelId="{34CDC54C-FBB1-3C4B-BEA9-D1BAA7012053}" type="presParOf" srcId="{C1D486EB-14F0-8247-98C7-D5C4CFB9975B}" destId="{6DCDBD89-ACD0-B040-BB7F-5D1194F3F07E}" srcOrd="14" destOrd="0" presId="urn:microsoft.com/office/officeart/2005/8/layout/radial6"/>
    <dgm:cxn modelId="{302FC1FD-93F1-184D-BD61-3F282AAADDF0}" type="presParOf" srcId="{C1D486EB-14F0-8247-98C7-D5C4CFB9975B}" destId="{8149C9D2-66CA-E548-B2D3-5BF27561103E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49C9D2-66CA-E548-B2D3-5BF27561103E}">
      <dsp:nvSpPr>
        <dsp:cNvPr id="0" name=""/>
        <dsp:cNvSpPr/>
      </dsp:nvSpPr>
      <dsp:spPr>
        <a:xfrm>
          <a:off x="2424067" y="643783"/>
          <a:ext cx="4295865" cy="4295865"/>
        </a:xfrm>
        <a:prstGeom prst="blockArc">
          <a:avLst>
            <a:gd name="adj1" fmla="val 11880000"/>
            <a:gd name="adj2" fmla="val 16200000"/>
            <a:gd name="adj3" fmla="val 4641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alpha val="100000"/>
                <a:satMod val="150000"/>
              </a:schemeClr>
            </a:gs>
            <a:gs pos="40000">
              <a:schemeClr val="accent6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15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</a:gsLst>
          <a:lin ang="5400000" scaled="0"/>
        </a:gradFill>
        <a:ln>
          <a:noFill/>
        </a:ln>
        <a:effectLst>
          <a:innerShdw blurRad="50800" dist="25400" dir="13500000">
            <a:srgbClr val="000000">
              <a:alpha val="75000"/>
            </a:srgbClr>
          </a:innerShdw>
          <a:reflection blurRad="101600" stA="40000" endPos="50000" dist="63500" dir="5400000" fadeDir="7200000" sy="-100000" kx="300000" rotWithShape="0"/>
        </a:effectLst>
        <a:scene3d>
          <a:camera prst="orthographicFront">
            <a:rot lat="0" lon="0" rev="0"/>
          </a:camera>
          <a:lightRig rig="chilly" dir="tr">
            <a:rot lat="0" lon="0" rev="1200000"/>
          </a:lightRig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CC30E41-A482-7341-B268-F2E896597D99}">
      <dsp:nvSpPr>
        <dsp:cNvPr id="0" name=""/>
        <dsp:cNvSpPr/>
      </dsp:nvSpPr>
      <dsp:spPr>
        <a:xfrm>
          <a:off x="2424067" y="643783"/>
          <a:ext cx="4295865" cy="4295865"/>
        </a:xfrm>
        <a:prstGeom prst="blockArc">
          <a:avLst>
            <a:gd name="adj1" fmla="val 7560000"/>
            <a:gd name="adj2" fmla="val 11880000"/>
            <a:gd name="adj3" fmla="val 4641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alpha val="100000"/>
                <a:satMod val="150000"/>
              </a:schemeClr>
            </a:gs>
            <a:gs pos="40000">
              <a:schemeClr val="accent5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1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</a:gsLst>
          <a:lin ang="5400000" scaled="0"/>
        </a:gradFill>
        <a:ln>
          <a:noFill/>
        </a:ln>
        <a:effectLst>
          <a:innerShdw blurRad="50800" dist="25400" dir="13500000">
            <a:srgbClr val="000000">
              <a:alpha val="75000"/>
            </a:srgbClr>
          </a:innerShdw>
          <a:reflection blurRad="101600" stA="40000" endPos="50000" dist="63500" dir="5400000" fadeDir="7200000" sy="-100000" kx="300000" rotWithShape="0"/>
        </a:effectLst>
        <a:scene3d>
          <a:camera prst="orthographicFront">
            <a:rot lat="0" lon="0" rev="0"/>
          </a:camera>
          <a:lightRig rig="chilly" dir="tr">
            <a:rot lat="0" lon="0" rev="1200000"/>
          </a:lightRig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8181755-4239-0046-B648-A2F8924F0D9D}">
      <dsp:nvSpPr>
        <dsp:cNvPr id="0" name=""/>
        <dsp:cNvSpPr/>
      </dsp:nvSpPr>
      <dsp:spPr>
        <a:xfrm>
          <a:off x="2424067" y="643783"/>
          <a:ext cx="4295865" cy="4295865"/>
        </a:xfrm>
        <a:prstGeom prst="blockArc">
          <a:avLst>
            <a:gd name="adj1" fmla="val 3240000"/>
            <a:gd name="adj2" fmla="val 7560000"/>
            <a:gd name="adj3" fmla="val 4641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alpha val="100000"/>
                <a:satMod val="150000"/>
              </a:schemeClr>
            </a:gs>
            <a:gs pos="40000">
              <a:schemeClr val="accent4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</a:gsLst>
          <a:lin ang="5400000" scaled="0"/>
        </a:gradFill>
        <a:ln>
          <a:noFill/>
        </a:ln>
        <a:effectLst>
          <a:innerShdw blurRad="50800" dist="25400" dir="13500000">
            <a:srgbClr val="000000">
              <a:alpha val="75000"/>
            </a:srgbClr>
          </a:innerShdw>
          <a:reflection blurRad="101600" stA="40000" endPos="50000" dist="63500" dir="5400000" fadeDir="7200000" sy="-100000" kx="300000" rotWithShape="0"/>
        </a:effectLst>
        <a:scene3d>
          <a:camera prst="orthographicFront">
            <a:rot lat="0" lon="0" rev="0"/>
          </a:camera>
          <a:lightRig rig="chilly" dir="tr">
            <a:rot lat="0" lon="0" rev="1200000"/>
          </a:lightRig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C555022-CD24-2141-B16F-09898ACA8855}">
      <dsp:nvSpPr>
        <dsp:cNvPr id="0" name=""/>
        <dsp:cNvSpPr/>
      </dsp:nvSpPr>
      <dsp:spPr>
        <a:xfrm>
          <a:off x="2424067" y="643783"/>
          <a:ext cx="4295865" cy="4295865"/>
        </a:xfrm>
        <a:prstGeom prst="blockArc">
          <a:avLst>
            <a:gd name="adj1" fmla="val 20520000"/>
            <a:gd name="adj2" fmla="val 3240000"/>
            <a:gd name="adj3" fmla="val 4641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alpha val="100000"/>
                <a:satMod val="150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</a:gsLst>
          <a:lin ang="5400000" scaled="0"/>
        </a:gradFill>
        <a:ln>
          <a:noFill/>
        </a:ln>
        <a:effectLst>
          <a:innerShdw blurRad="50800" dist="25400" dir="13500000">
            <a:srgbClr val="000000">
              <a:alpha val="75000"/>
            </a:srgbClr>
          </a:innerShdw>
          <a:reflection blurRad="101600" stA="40000" endPos="50000" dist="63500" dir="5400000" fadeDir="7200000" sy="-100000" kx="300000" rotWithShape="0"/>
        </a:effectLst>
        <a:scene3d>
          <a:camera prst="orthographicFront">
            <a:rot lat="0" lon="0" rev="0"/>
          </a:camera>
          <a:lightRig rig="chilly" dir="tr">
            <a:rot lat="0" lon="0" rev="1200000"/>
          </a:lightRig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93AE058-029B-6444-9535-3577C72018ED}">
      <dsp:nvSpPr>
        <dsp:cNvPr id="0" name=""/>
        <dsp:cNvSpPr/>
      </dsp:nvSpPr>
      <dsp:spPr>
        <a:xfrm>
          <a:off x="2424067" y="643783"/>
          <a:ext cx="4295865" cy="4295865"/>
        </a:xfrm>
        <a:prstGeom prst="blockArc">
          <a:avLst>
            <a:gd name="adj1" fmla="val 16200000"/>
            <a:gd name="adj2" fmla="val 20520000"/>
            <a:gd name="adj3" fmla="val 4641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alpha val="100000"/>
                <a:satMod val="150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</a:gsLst>
          <a:lin ang="5400000" scaled="0"/>
        </a:gradFill>
        <a:ln>
          <a:noFill/>
        </a:ln>
        <a:effectLst>
          <a:innerShdw blurRad="50800" dist="25400" dir="13500000">
            <a:srgbClr val="000000">
              <a:alpha val="75000"/>
            </a:srgbClr>
          </a:innerShdw>
          <a:reflection blurRad="101600" stA="40000" endPos="50000" dist="63500" dir="5400000" fadeDir="7200000" sy="-100000" kx="300000" rotWithShape="0"/>
        </a:effectLst>
        <a:scene3d>
          <a:camera prst="orthographicFront">
            <a:rot lat="0" lon="0" rev="0"/>
          </a:camera>
          <a:lightRig rig="chilly" dir="tr">
            <a:rot lat="0" lon="0" rev="1200000"/>
          </a:lightRig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951B8C6-1E8C-1D4F-898C-7CA0876967C8}">
      <dsp:nvSpPr>
        <dsp:cNvPr id="0" name=""/>
        <dsp:cNvSpPr/>
      </dsp:nvSpPr>
      <dsp:spPr>
        <a:xfrm>
          <a:off x="3583037" y="1802753"/>
          <a:ext cx="1977925" cy="197792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alpha val="100000"/>
                <a:satMod val="150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</a:gsLst>
          <a:lin ang="5400000" scaled="0"/>
        </a:gradFill>
        <a:ln>
          <a:noFill/>
        </a:ln>
        <a:effectLst>
          <a:innerShdw blurRad="50800" dist="25400" dir="13500000">
            <a:srgbClr val="000000">
              <a:alpha val="75000"/>
            </a:srgbClr>
          </a:innerShdw>
          <a:reflection blurRad="101600" stA="40000" endPos="50000" dist="63500" dir="5400000" fadeDir="7200000" sy="-100000" kx="300000" rotWithShape="0"/>
        </a:effectLst>
        <a:scene3d>
          <a:camera prst="orthographicFront">
            <a:rot lat="0" lon="0" rev="0"/>
          </a:camera>
          <a:lightRig rig="chilly" dir="tr">
            <a:rot lat="0" lon="0" rev="1200000"/>
          </a:lightRig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Triangulation</a:t>
          </a:r>
          <a:endParaRPr lang="en-US" sz="1700" b="1" kern="1200" dirty="0"/>
        </a:p>
      </dsp:txBody>
      <dsp:txXfrm>
        <a:off x="3583037" y="1802753"/>
        <a:ext cx="1977925" cy="1977925"/>
      </dsp:txXfrm>
    </dsp:sp>
    <dsp:sp modelId="{8A5FC40B-34CE-E34B-B15D-1D214C057D54}">
      <dsp:nvSpPr>
        <dsp:cNvPr id="0" name=""/>
        <dsp:cNvSpPr/>
      </dsp:nvSpPr>
      <dsp:spPr>
        <a:xfrm>
          <a:off x="3879725" y="1353"/>
          <a:ext cx="1384548" cy="138454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alpha val="100000"/>
                <a:satMod val="150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</a:gsLst>
          <a:lin ang="5400000" scaled="0"/>
        </a:gradFill>
        <a:ln>
          <a:noFill/>
        </a:ln>
        <a:effectLst>
          <a:innerShdw blurRad="50800" dist="25400" dir="13500000">
            <a:srgbClr val="000000">
              <a:alpha val="75000"/>
            </a:srgbClr>
          </a:innerShdw>
          <a:reflection blurRad="101600" stA="40000" endPos="50000" dist="63500" dir="5400000" fadeDir="7200000" sy="-100000" kx="300000" rotWithShape="0"/>
        </a:effectLst>
        <a:scene3d>
          <a:camera prst="orthographicFront">
            <a:rot lat="0" lon="0" rev="0"/>
          </a:camera>
          <a:lightRig rig="chilly" dir="tr">
            <a:rot lat="0" lon="0" rev="1200000"/>
          </a:lightRig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Naturalistic Observation</a:t>
          </a:r>
          <a:endParaRPr lang="en-US" sz="1300" b="1" kern="1200" dirty="0"/>
        </a:p>
      </dsp:txBody>
      <dsp:txXfrm>
        <a:off x="3879725" y="1353"/>
        <a:ext cx="1384548" cy="1384548"/>
      </dsp:txXfrm>
    </dsp:sp>
    <dsp:sp modelId="{5FD654B1-024C-7540-B0BD-4D1C06AC6B2A}">
      <dsp:nvSpPr>
        <dsp:cNvPr id="0" name=""/>
        <dsp:cNvSpPr/>
      </dsp:nvSpPr>
      <dsp:spPr>
        <a:xfrm>
          <a:off x="5875127" y="1451097"/>
          <a:ext cx="1384548" cy="138454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alpha val="100000"/>
                <a:satMod val="150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</a:gsLst>
          <a:lin ang="5400000" scaled="0"/>
        </a:gradFill>
        <a:ln>
          <a:noFill/>
        </a:ln>
        <a:effectLst>
          <a:innerShdw blurRad="50800" dist="25400" dir="13500000">
            <a:srgbClr val="000000">
              <a:alpha val="75000"/>
            </a:srgbClr>
          </a:innerShdw>
          <a:reflection blurRad="101600" stA="40000" endPos="50000" dist="63500" dir="5400000" fadeDir="7200000" sy="-100000" kx="300000" rotWithShape="0"/>
        </a:effectLst>
        <a:scene3d>
          <a:camera prst="orthographicFront">
            <a:rot lat="0" lon="0" rev="0"/>
          </a:camera>
          <a:lightRig rig="chilly" dir="tr">
            <a:rot lat="0" lon="0" rev="1200000"/>
          </a:lightRig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Open Ended Interviews</a:t>
          </a:r>
          <a:endParaRPr lang="en-US" sz="1300" b="1" kern="1200" dirty="0"/>
        </a:p>
      </dsp:txBody>
      <dsp:txXfrm>
        <a:off x="5875127" y="1451097"/>
        <a:ext cx="1384548" cy="1384548"/>
      </dsp:txXfrm>
    </dsp:sp>
    <dsp:sp modelId="{2B0AAAFD-21D4-1747-98B0-17C465E23FFC}">
      <dsp:nvSpPr>
        <dsp:cNvPr id="0" name=""/>
        <dsp:cNvSpPr/>
      </dsp:nvSpPr>
      <dsp:spPr>
        <a:xfrm>
          <a:off x="5112951" y="3796832"/>
          <a:ext cx="1384548" cy="138454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alpha val="100000"/>
                <a:satMod val="150000"/>
              </a:schemeClr>
            </a:gs>
            <a:gs pos="40000">
              <a:schemeClr val="accent4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</a:gsLst>
          <a:lin ang="5400000" scaled="0"/>
        </a:gradFill>
        <a:ln>
          <a:noFill/>
        </a:ln>
        <a:effectLst>
          <a:innerShdw blurRad="50800" dist="25400" dir="13500000">
            <a:srgbClr val="000000">
              <a:alpha val="75000"/>
            </a:srgbClr>
          </a:innerShdw>
          <a:reflection blurRad="101600" stA="40000" endPos="50000" dist="63500" dir="5400000" fadeDir="7200000" sy="-100000" kx="300000" rotWithShape="0"/>
        </a:effectLst>
        <a:scene3d>
          <a:camera prst="orthographicFront">
            <a:rot lat="0" lon="0" rev="0"/>
          </a:camera>
          <a:lightRig rig="chilly" dir="tr">
            <a:rot lat="0" lon="0" rev="1200000"/>
          </a:lightRig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Field Notes</a:t>
          </a:r>
          <a:endParaRPr lang="en-US" sz="1300" b="1" kern="1200" dirty="0"/>
        </a:p>
      </dsp:txBody>
      <dsp:txXfrm>
        <a:off x="5112951" y="3796832"/>
        <a:ext cx="1384548" cy="1384548"/>
      </dsp:txXfrm>
    </dsp:sp>
    <dsp:sp modelId="{2184AD47-F645-8541-A3BE-7F7F7FD81C7D}">
      <dsp:nvSpPr>
        <dsp:cNvPr id="0" name=""/>
        <dsp:cNvSpPr/>
      </dsp:nvSpPr>
      <dsp:spPr>
        <a:xfrm>
          <a:off x="2646500" y="3796832"/>
          <a:ext cx="1384548" cy="138454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alpha val="100000"/>
                <a:satMod val="150000"/>
              </a:schemeClr>
            </a:gs>
            <a:gs pos="40000">
              <a:schemeClr val="accent5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1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</a:gsLst>
          <a:lin ang="5400000" scaled="0"/>
        </a:gradFill>
        <a:ln>
          <a:noFill/>
        </a:ln>
        <a:effectLst>
          <a:innerShdw blurRad="50800" dist="25400" dir="13500000">
            <a:srgbClr val="000000">
              <a:alpha val="75000"/>
            </a:srgbClr>
          </a:innerShdw>
          <a:reflection blurRad="101600" stA="40000" endPos="50000" dist="63500" dir="5400000" fadeDir="7200000" sy="-100000" kx="300000" rotWithShape="0"/>
        </a:effectLst>
        <a:scene3d>
          <a:camera prst="orthographicFront">
            <a:rot lat="0" lon="0" rev="0"/>
          </a:camera>
          <a:lightRig rig="chilly" dir="tr">
            <a:rot lat="0" lon="0" rev="1200000"/>
          </a:lightRig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Documents or Photographs</a:t>
          </a:r>
          <a:endParaRPr lang="en-US" sz="1300" b="1" kern="1200" dirty="0"/>
        </a:p>
      </dsp:txBody>
      <dsp:txXfrm>
        <a:off x="2646500" y="3796832"/>
        <a:ext cx="1384548" cy="1384548"/>
      </dsp:txXfrm>
    </dsp:sp>
    <dsp:sp modelId="{49DCBCB8-533B-C543-B037-BB12CBE7BA15}">
      <dsp:nvSpPr>
        <dsp:cNvPr id="0" name=""/>
        <dsp:cNvSpPr/>
      </dsp:nvSpPr>
      <dsp:spPr>
        <a:xfrm>
          <a:off x="1884324" y="1451097"/>
          <a:ext cx="1384548" cy="1384548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alpha val="100000"/>
                <a:satMod val="150000"/>
              </a:schemeClr>
            </a:gs>
            <a:gs pos="40000">
              <a:schemeClr val="accent6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15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</a:gsLst>
          <a:lin ang="5400000" scaled="0"/>
        </a:gradFill>
        <a:ln>
          <a:noFill/>
        </a:ln>
        <a:effectLst>
          <a:innerShdw blurRad="50800" dist="25400" dir="13500000">
            <a:srgbClr val="000000">
              <a:alpha val="75000"/>
            </a:srgbClr>
          </a:innerShdw>
          <a:reflection blurRad="101600" stA="40000" endPos="50000" dist="63500" dir="5400000" fadeDir="7200000" sy="-100000" kx="300000" rotWithShape="0"/>
        </a:effectLst>
        <a:scene3d>
          <a:camera prst="orthographicFront">
            <a:rot lat="0" lon="0" rev="0"/>
          </a:camera>
          <a:lightRig rig="chilly" dir="tr">
            <a:rot lat="0" lon="0" rev="1200000"/>
          </a:lightRig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Statistics</a:t>
          </a:r>
          <a:endParaRPr lang="en-US" sz="1300" b="1" kern="1200" dirty="0"/>
        </a:p>
      </dsp:txBody>
      <dsp:txXfrm>
        <a:off x="1884324" y="1451097"/>
        <a:ext cx="1384548" cy="13845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98C8D-4E01-9044-9540-6A6F6F5E5041}" type="datetimeFigureOut">
              <a:rPr lang="en-US" smtClean="0"/>
              <a:t>2/28/11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3B829-56DC-E84D-BDF7-B14BCAC5D3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534312-5D75-0B44-B1A5-DEADFF8A1CC7}" type="slidenum">
              <a:rPr lang="en-US"/>
              <a:pPr/>
              <a:t>6</a:t>
            </a:fld>
            <a:endParaRPr lang="en-US"/>
          </a:p>
        </p:txBody>
      </p:sp>
      <p:sp>
        <p:nvSpPr>
          <p:cNvPr id="993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DFBC-07C4-6A4B-B8C8-C3DED9ECD9BB}" type="datetimeFigureOut">
              <a:rPr lang="en-US" smtClean="0"/>
              <a:t>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4E16-67AE-0147-BDF9-C629CCFA498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DFBC-07C4-6A4B-B8C8-C3DED9ECD9BB}" type="datetimeFigureOut">
              <a:rPr lang="en-US" smtClean="0"/>
              <a:t>2/28/11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4E16-67AE-0147-BDF9-C629CCFA498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D2DFBC-07C4-6A4B-B8C8-C3DED9ECD9BB}" type="datetimeFigureOut">
              <a:rPr lang="en-US" smtClean="0"/>
              <a:t>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4E16-67AE-0147-BDF9-C629CCFA4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D2DFBC-07C4-6A4B-B8C8-C3DED9ECD9BB}" type="datetimeFigureOut">
              <a:rPr lang="en-US" smtClean="0"/>
              <a:t>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4E16-67AE-0147-BDF9-C629CCFA498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D2DFBC-07C4-6A4B-B8C8-C3DED9ECD9BB}" type="datetimeFigureOut">
              <a:rPr lang="en-US" smtClean="0"/>
              <a:t>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4E16-67AE-0147-BDF9-C629CCFA498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DFBC-07C4-6A4B-B8C8-C3DED9ECD9BB}" type="datetimeFigureOut">
              <a:rPr lang="en-US" smtClean="0"/>
              <a:t>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4E16-67AE-0147-BDF9-C629CCFA4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DFBC-07C4-6A4B-B8C8-C3DED9ECD9BB}" type="datetimeFigureOut">
              <a:rPr lang="en-US" smtClean="0"/>
              <a:t>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4E16-67AE-0147-BDF9-C629CCFA4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DFBC-07C4-6A4B-B8C8-C3DED9ECD9BB}" type="datetimeFigureOut">
              <a:rPr lang="en-US" smtClean="0"/>
              <a:t>2/28/11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4E16-67AE-0147-BDF9-C629CCFA498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DFBC-07C4-6A4B-B8C8-C3DED9ECD9BB}" type="datetimeFigureOut">
              <a:rPr lang="en-US" smtClean="0"/>
              <a:t>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4E16-67AE-0147-BDF9-C629CCFA4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D2DFBC-07C4-6A4B-B8C8-C3DED9ECD9BB}" type="datetimeFigureOut">
              <a:rPr lang="en-US" smtClean="0"/>
              <a:t>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7944E16-67AE-0147-BDF9-C629CCFA498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DFBC-07C4-6A4B-B8C8-C3DED9ECD9BB}" type="datetimeFigureOut">
              <a:rPr lang="en-US" smtClean="0"/>
              <a:t>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4E16-67AE-0147-BDF9-C629CCFA4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DFBC-07C4-6A4B-B8C8-C3DED9ECD9BB}" type="datetimeFigureOut">
              <a:rPr lang="en-US" smtClean="0"/>
              <a:t>2/28/11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4E16-67AE-0147-BDF9-C629CCFA4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DFBC-07C4-6A4B-B8C8-C3DED9ECD9BB}" type="datetimeFigureOut">
              <a:rPr lang="en-US" smtClean="0"/>
              <a:t>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4E16-67AE-0147-BDF9-C629CCFA498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DFBC-07C4-6A4B-B8C8-C3DED9ECD9BB}" type="datetimeFigureOut">
              <a:rPr lang="en-US" smtClean="0"/>
              <a:t>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4E16-67AE-0147-BDF9-C629CCFA498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DFBC-07C4-6A4B-B8C8-C3DED9ECD9BB}" type="datetimeFigureOut">
              <a:rPr lang="en-US" smtClean="0"/>
              <a:t>2/28/11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4E16-67AE-0147-BDF9-C629CCFA498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DFBC-07C4-6A4B-B8C8-C3DED9ECD9BB}" type="datetimeFigureOut">
              <a:rPr lang="en-US" smtClean="0"/>
              <a:t>2/28/11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4E16-67AE-0147-BDF9-C629CCFA49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D2DFBC-07C4-6A4B-B8C8-C3DED9ECD9BB}" type="datetimeFigureOut">
              <a:rPr lang="en-US" smtClean="0"/>
              <a:t>2/28/11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7944E16-67AE-0147-BDF9-C629CCFA49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0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Qualitative Research	</a:t>
            </a:r>
            <a:endParaRPr lang="en-US" dirty="0"/>
          </a:p>
        </p:txBody>
      </p:sp>
      <p:pic>
        <p:nvPicPr>
          <p:cNvPr id="15" name="Picture Placeholder 14" descr="phenom1.jpg"/>
          <p:cNvPicPr>
            <a:picLocks noGrp="1" noChangeAspect="1"/>
          </p:cNvPicPr>
          <p:nvPr>
            <p:ph idx="1"/>
          </p:nvPr>
        </p:nvPicPr>
        <p:blipFill>
          <a:blip r:embed="rId2"/>
          <a:srcRect t="-26939" b="-26939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Chapter 7 </a:t>
            </a:r>
          </a:p>
          <a:p>
            <a:r>
              <a:rPr lang="en-US" dirty="0" smtClean="0"/>
              <a:t>Robert E. </a:t>
            </a:r>
            <a:r>
              <a:rPr lang="en-US" dirty="0" err="1" smtClean="0"/>
              <a:t>Slavin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424082" y="5167021"/>
            <a:ext cx="47044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Qualitative Research is intended to explore social phenomena by immersing the investigator in the situation for extended periods.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Qualitative Research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smtClean="0"/>
              <a:t>Meaning is subjective. </a:t>
            </a:r>
          </a:p>
          <a:p>
            <a:pPr lvl="0"/>
            <a:r>
              <a:rPr lang="en-US" smtClean="0"/>
              <a:t>Researcher is aware of their subjective perspective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3"/>
          </p:nvPr>
        </p:nvSpPr>
        <p:spPr>
          <a:xfrm>
            <a:off x="739775" y="4569418"/>
            <a:ext cx="3767328" cy="1554480"/>
          </a:xfrm>
        </p:spPr>
        <p:txBody>
          <a:bodyPr/>
          <a:lstStyle/>
          <a:p>
            <a:pPr lvl="0"/>
            <a:r>
              <a:rPr lang="en-US" dirty="0" smtClean="0"/>
              <a:t>Use the natural setting as the direct source of data and the researcher as the key Instrument.</a:t>
            </a:r>
          </a:p>
          <a:p>
            <a:pPr lvl="0"/>
            <a:r>
              <a:rPr lang="en-US" dirty="0" smtClean="0"/>
              <a:t>Research is descriptive.</a:t>
            </a: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4"/>
          </p:nvPr>
        </p:nvSpPr>
        <p:spPr/>
        <p:txBody>
          <a:bodyPr>
            <a:normAutofit fontScale="92500"/>
          </a:bodyPr>
          <a:lstStyle/>
          <a:p>
            <a:r>
              <a:rPr lang="en-US" smtClean="0"/>
              <a:t>Research is concerned with the process rather than simply with outcomes or products.</a:t>
            </a:r>
          </a:p>
          <a:p>
            <a:r>
              <a:rPr lang="en-US" smtClean="0"/>
              <a:t>Research includes analysis of data.</a:t>
            </a:r>
          </a:p>
          <a:p>
            <a:pPr lvl="0"/>
            <a:endParaRPr lang="en-US" dirty="0" smtClean="0"/>
          </a:p>
        </p:txBody>
      </p:sp>
      <p:pic>
        <p:nvPicPr>
          <p:cNvPr id="11" name="Content Placeholder 10" descr="flexible.gif"/>
          <p:cNvPicPr>
            <a:picLocks noGrp="1" noChangeAspect="1"/>
          </p:cNvPicPr>
          <p:nvPr>
            <p:ph sz="half" idx="15"/>
          </p:nvPr>
        </p:nvPicPr>
        <p:blipFill>
          <a:blip r:embed="rId2"/>
          <a:srcRect l="-61846" r="-61846"/>
          <a:stretch>
            <a:fillRect/>
          </a:stretch>
        </p:blipFill>
        <p:spPr>
          <a:xfrm>
            <a:off x="3104494" y="4073753"/>
            <a:ext cx="6747705" cy="278424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Qualitative Research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631578" y="2613211"/>
            <a:ext cx="3767328" cy="762000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Identify </a:t>
            </a:r>
            <a:r>
              <a:rPr lang="en-US" dirty="0" smtClean="0"/>
              <a:t>whom you will study.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>
          <a:xfrm>
            <a:off x="4631578" y="3966509"/>
            <a:ext cx="3767328" cy="2891491"/>
          </a:xfrm>
        </p:spPr>
        <p:txBody>
          <a:bodyPr/>
          <a:lstStyle/>
          <a:p>
            <a:pPr lvl="0"/>
            <a:r>
              <a:rPr lang="en-US" dirty="0" smtClean="0"/>
              <a:t>Example: Will </a:t>
            </a:r>
            <a:r>
              <a:rPr lang="en-US" dirty="0" smtClean="0"/>
              <a:t>you be observing a fifth grade class or a ninth grade English class</a:t>
            </a:r>
            <a:r>
              <a:rPr lang="en-US" dirty="0" smtClean="0"/>
              <a:t>?</a:t>
            </a:r>
          </a:p>
          <a:p>
            <a:pPr lvl="0"/>
            <a:r>
              <a:rPr lang="en-US" dirty="0" smtClean="0"/>
              <a:t>Remember to observe a representative sample of your population. 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864250" y="3966509"/>
            <a:ext cx="3767328" cy="2891491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Example</a:t>
            </a:r>
            <a:r>
              <a:rPr lang="en-US" dirty="0" smtClean="0"/>
              <a:t>:</a:t>
            </a:r>
            <a:r>
              <a:rPr lang="en-US" dirty="0" smtClean="0"/>
              <a:t> What are the perceived understandings of being an ESE teacher in a high needs school?</a:t>
            </a:r>
          </a:p>
          <a:p>
            <a:r>
              <a:rPr lang="en-US" dirty="0" smtClean="0"/>
              <a:t>Remember you don’t have a hypothesis yet, you are collecting information on environment, body language, tone, nuances, etc.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"/>
          </p:nvPr>
        </p:nvSpPr>
        <p:spPr>
          <a:xfrm>
            <a:off x="864250" y="2613211"/>
            <a:ext cx="3767328" cy="762000"/>
          </a:xfrm>
        </p:spPr>
        <p:txBody>
          <a:bodyPr/>
          <a:lstStyle/>
          <a:p>
            <a:r>
              <a:rPr lang="en-US" dirty="0" smtClean="0"/>
              <a:t>Identify what you will study.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33677" y="1"/>
            <a:ext cx="8229600" cy="681540"/>
          </a:xfrm>
        </p:spPr>
        <p:txBody>
          <a:bodyPr/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" y="1270143"/>
          <a:ext cx="9144000" cy="5219557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Generate a Hypothesis</a:t>
            </a:r>
            <a:endParaRPr lang="en-US" dirty="0"/>
          </a:p>
        </p:txBody>
      </p:sp>
      <p:pic>
        <p:nvPicPr>
          <p:cNvPr id="9" name="Content Placeholder 8" descr="qualitative_research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45786" b="-45786"/>
          <a:stretch>
            <a:fillRect/>
          </a:stretch>
        </p:blipFill>
        <p:spPr>
          <a:xfrm>
            <a:off x="1037770" y="1488141"/>
            <a:ext cx="7062694" cy="609807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61635" y="108430"/>
            <a:ext cx="6728611" cy="55557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161635" y="6319742"/>
            <a:ext cx="71246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6600"/>
                </a:solidFill>
              </a:rPr>
              <a:t>Analyzing the Data:  </a:t>
            </a:r>
            <a:r>
              <a:rPr lang="en-US" sz="2200" b="1" dirty="0" smtClean="0"/>
              <a:t>Coding and Creating Themes</a:t>
            </a:r>
            <a:endParaRPr lang="en-US" sz="2200" b="1" dirty="0"/>
          </a:p>
        </p:txBody>
      </p:sp>
      <p:sp>
        <p:nvSpPr>
          <p:cNvPr id="5" name="Up Arrow 4"/>
          <p:cNvSpPr/>
          <p:nvPr/>
        </p:nvSpPr>
        <p:spPr>
          <a:xfrm>
            <a:off x="294281" y="851923"/>
            <a:ext cx="387211" cy="449197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8286326" y="851923"/>
            <a:ext cx="356235" cy="449197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F1.large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l="-34953" r="-34953"/>
          <a:stretch>
            <a:fillRect/>
          </a:stretch>
        </p:blipFill>
        <p:spPr>
          <a:xfrm>
            <a:off x="-3248158" y="0"/>
            <a:ext cx="15681691" cy="6686176"/>
          </a:xfrm>
        </p:spPr>
      </p:pic>
      <p:sp>
        <p:nvSpPr>
          <p:cNvPr id="12" name="TextBox 11"/>
          <p:cNvSpPr txBox="1"/>
          <p:nvPr/>
        </p:nvSpPr>
        <p:spPr>
          <a:xfrm>
            <a:off x="643092" y="6369186"/>
            <a:ext cx="6189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Interpretations and Conclusions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ertical Title 6"/>
          <p:cNvSpPr>
            <a:spLocks noGrp="1"/>
          </p:cNvSpPr>
          <p:nvPr>
            <p:ph type="title" orient="vert"/>
          </p:nvPr>
        </p:nvSpPr>
        <p:spPr>
          <a:xfrm>
            <a:off x="6869762" y="274638"/>
            <a:ext cx="2274238" cy="6583362"/>
          </a:xfrm>
        </p:spPr>
        <p:txBody>
          <a:bodyPr vert="horz"/>
          <a:lstStyle/>
          <a:p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 </a:t>
            </a:r>
            <a:r>
              <a:rPr lang="en-US" sz="3000" dirty="0" smtClean="0"/>
              <a:t>Quantitative </a:t>
            </a:r>
            <a:br>
              <a:rPr lang="en-US" sz="3000" dirty="0" smtClean="0"/>
            </a:b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versus </a:t>
            </a:r>
            <a:br>
              <a:rPr lang="en-US" sz="3000" dirty="0" smtClean="0"/>
            </a:b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 Qualitative</a:t>
            </a:r>
            <a:endParaRPr lang="en-US" sz="3000" dirty="0"/>
          </a:p>
        </p:txBody>
      </p:sp>
      <p:sp>
        <p:nvSpPr>
          <p:cNvPr id="8" name="Vertical Text Placeholder 7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 descr="Screen shot 2011-02-28 at 9.27.31 AM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85862" y="216860"/>
            <a:ext cx="6683900" cy="64411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111</TotalTime>
  <Words>214</Words>
  <Application>Microsoft Macintosh PowerPoint</Application>
  <PresentationFormat>On-screen Show (4:3)</PresentationFormat>
  <Paragraphs>31</Paragraphs>
  <Slides>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Genesis</vt:lpstr>
      <vt:lpstr>Qualitative Research </vt:lpstr>
      <vt:lpstr>What is Qualitative Research</vt:lpstr>
      <vt:lpstr>Steps of Qualitative Research</vt:lpstr>
      <vt:lpstr>Data Collection</vt:lpstr>
      <vt:lpstr>Generate a Hypothesis</vt:lpstr>
      <vt:lpstr>Slide 6</vt:lpstr>
      <vt:lpstr>Slide 7</vt:lpstr>
      <vt:lpstr>     Quantitative    versus     Qualitative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Research </dc:title>
  <dc:creator>Jackie Rodriguez</dc:creator>
  <cp:lastModifiedBy>Jackie Rodriguez</cp:lastModifiedBy>
  <cp:revision>3</cp:revision>
  <dcterms:created xsi:type="dcterms:W3CDTF">2011-02-28T19:54:33Z</dcterms:created>
  <dcterms:modified xsi:type="dcterms:W3CDTF">2011-02-28T21:45:35Z</dcterms:modified>
</cp:coreProperties>
</file>